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4"/>
    <p:restoredTop sz="94621"/>
  </p:normalViewPr>
  <p:slideViewPr>
    <p:cSldViewPr snapToGrid="0" snapToObjects="1">
      <p:cViewPr varScale="1">
        <p:scale>
          <a:sx n="111" d="100"/>
          <a:sy n="111" d="100"/>
        </p:scale>
        <p:origin x="224"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F6597D-BB88-EA48-841E-7D358B0DFB59}"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1412018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6597D-BB88-EA48-841E-7D358B0DFB59}"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43396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6597D-BB88-EA48-841E-7D358B0DFB59}"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75631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F6597D-BB88-EA48-841E-7D358B0DFB59}"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210308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F6597D-BB88-EA48-841E-7D358B0DFB59}" type="datetimeFigureOut">
              <a:rPr lang="en-US" smtClean="0"/>
              <a:t>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1098971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F6597D-BB88-EA48-841E-7D358B0DFB59}" type="datetimeFigureOut">
              <a:rPr lang="en-US" smtClean="0"/>
              <a:t>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205347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F6597D-BB88-EA48-841E-7D358B0DFB59}" type="datetimeFigureOut">
              <a:rPr lang="en-US" smtClean="0"/>
              <a:t>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57181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F6597D-BB88-EA48-841E-7D358B0DFB59}" type="datetimeFigureOut">
              <a:rPr lang="en-US" smtClean="0"/>
              <a:t>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43785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597D-BB88-EA48-841E-7D358B0DFB59}" type="datetimeFigureOut">
              <a:rPr lang="en-US" smtClean="0"/>
              <a:t>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173570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6597D-BB88-EA48-841E-7D358B0DFB59}" type="datetimeFigureOut">
              <a:rPr lang="en-US" smtClean="0"/>
              <a:t>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62012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F6597D-BB88-EA48-841E-7D358B0DFB59}" type="datetimeFigureOut">
              <a:rPr lang="en-US" smtClean="0"/>
              <a:t>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B0AFA-68BC-5242-96BB-892D450C7F43}" type="slidenum">
              <a:rPr lang="en-US" smtClean="0"/>
              <a:t>‹#›</a:t>
            </a:fld>
            <a:endParaRPr lang="en-US"/>
          </a:p>
        </p:txBody>
      </p:sp>
    </p:spTree>
    <p:extLst>
      <p:ext uri="{BB962C8B-B14F-4D97-AF65-F5344CB8AC3E}">
        <p14:creationId xmlns:p14="http://schemas.microsoft.com/office/powerpoint/2010/main" val="7077614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6597D-BB88-EA48-841E-7D358B0DFB59}" type="datetimeFigureOut">
              <a:rPr lang="en-US" smtClean="0"/>
              <a:t>1/13/19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B0AFA-68BC-5242-96BB-892D450C7F43}" type="slidenum">
              <a:rPr lang="en-US" smtClean="0"/>
              <a:t>‹#›</a:t>
            </a:fld>
            <a:endParaRPr lang="en-US"/>
          </a:p>
        </p:txBody>
      </p:sp>
    </p:spTree>
    <p:extLst>
      <p:ext uri="{BB962C8B-B14F-4D97-AF65-F5344CB8AC3E}">
        <p14:creationId xmlns:p14="http://schemas.microsoft.com/office/powerpoint/2010/main" val="131180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Recent “extreme Space Weather” </a:t>
            </a:r>
            <a:r>
              <a:rPr lang="en-US" dirty="0" err="1" smtClean="0"/>
              <a:t>OpenGGCM</a:t>
            </a:r>
            <a:r>
              <a:rPr lang="en-US" dirty="0" smtClean="0"/>
              <a:t> Results</a:t>
            </a:r>
            <a:endParaRPr lang="en-US" dirty="0"/>
          </a:p>
        </p:txBody>
      </p:sp>
      <p:sp>
        <p:nvSpPr>
          <p:cNvPr id="3" name="Subtitle 2"/>
          <p:cNvSpPr>
            <a:spLocks noGrp="1"/>
          </p:cNvSpPr>
          <p:nvPr>
            <p:ph type="subTitle" idx="1"/>
          </p:nvPr>
        </p:nvSpPr>
        <p:spPr/>
        <p:txBody>
          <a:bodyPr/>
          <a:lstStyle/>
          <a:p>
            <a:r>
              <a:rPr lang="en-US" dirty="0" smtClean="0"/>
              <a:t>AFOSR meet, January15-17, 2019</a:t>
            </a:r>
            <a:endParaRPr lang="en-US" dirty="0"/>
          </a:p>
        </p:txBody>
      </p:sp>
    </p:spTree>
    <p:extLst>
      <p:ext uri="{BB962C8B-B14F-4D97-AF65-F5344CB8AC3E}">
        <p14:creationId xmlns:p14="http://schemas.microsoft.com/office/powerpoint/2010/main" val="419657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scaled-up storm</a:t>
            </a:r>
            <a:endParaRPr lang="en-US" dirty="0"/>
          </a:p>
        </p:txBody>
      </p:sp>
      <p:sp>
        <p:nvSpPr>
          <p:cNvPr id="3" name="Content Placeholder 2"/>
          <p:cNvSpPr>
            <a:spLocks noGrp="1"/>
          </p:cNvSpPr>
          <p:nvPr>
            <p:ph idx="1"/>
          </p:nvPr>
        </p:nvSpPr>
        <p:spPr/>
        <p:txBody>
          <a:bodyPr/>
          <a:lstStyle/>
          <a:p>
            <a:r>
              <a:rPr lang="en-US" dirty="0" smtClean="0"/>
              <a:t>We ran 2 simulations of the 2004-06-04 storm.</a:t>
            </a:r>
          </a:p>
          <a:p>
            <a:r>
              <a:rPr lang="en-US" dirty="0" smtClean="0"/>
              <a:t>Fairly </a:t>
            </a:r>
            <a:r>
              <a:rPr lang="en-US" dirty="0" smtClean="0"/>
              <a:t>strong </a:t>
            </a:r>
            <a:r>
              <a:rPr lang="en-US" dirty="0" smtClean="0"/>
              <a:t>CME type storm with </a:t>
            </a:r>
            <a:r>
              <a:rPr lang="en-US" dirty="0" err="1" smtClean="0"/>
              <a:t>Dst</a:t>
            </a:r>
            <a:r>
              <a:rPr lang="en-US" dirty="0"/>
              <a:t> </a:t>
            </a:r>
            <a:r>
              <a:rPr lang="en-US" dirty="0" smtClean="0"/>
              <a:t>~ -300 </a:t>
            </a:r>
            <a:r>
              <a:rPr lang="en-US" dirty="0" err="1" smtClean="0"/>
              <a:t>nT.</a:t>
            </a:r>
            <a:endParaRPr lang="en-US" dirty="0" smtClean="0"/>
          </a:p>
          <a:p>
            <a:r>
              <a:rPr lang="en-US" dirty="0" smtClean="0"/>
              <a:t>IMF </a:t>
            </a:r>
            <a:r>
              <a:rPr lang="en-US" dirty="0" err="1" smtClean="0"/>
              <a:t>Bz</a:t>
            </a:r>
            <a:r>
              <a:rPr lang="en-US" dirty="0" smtClean="0"/>
              <a:t> ~ -30 </a:t>
            </a:r>
            <a:r>
              <a:rPr lang="en-US" dirty="0" err="1" smtClean="0"/>
              <a:t>nT</a:t>
            </a:r>
            <a:r>
              <a:rPr lang="en-US" dirty="0" smtClean="0"/>
              <a:t> for half a day, </a:t>
            </a:r>
            <a:r>
              <a:rPr lang="en-US" dirty="0" err="1" smtClean="0"/>
              <a:t>Vsw</a:t>
            </a:r>
            <a:r>
              <a:rPr lang="en-US" dirty="0" smtClean="0"/>
              <a:t> ~ 600 km/s.</a:t>
            </a:r>
          </a:p>
          <a:p>
            <a:r>
              <a:rPr lang="en-US" dirty="0" smtClean="0"/>
              <a:t>Also very high SW density up to 50 cc.</a:t>
            </a:r>
          </a:p>
          <a:p>
            <a:r>
              <a:rPr lang="en-US" dirty="0" smtClean="0"/>
              <a:t>We </a:t>
            </a:r>
            <a:r>
              <a:rPr lang="en-US" dirty="0" smtClean="0"/>
              <a:t>then </a:t>
            </a:r>
            <a:r>
              <a:rPr lang="en-US" dirty="0" smtClean="0"/>
              <a:t>ran a second simulation where both IMF </a:t>
            </a:r>
            <a:r>
              <a:rPr lang="en-US" dirty="0" err="1" smtClean="0"/>
              <a:t>Bz</a:t>
            </a:r>
            <a:r>
              <a:rPr lang="en-US" dirty="0" smtClean="0"/>
              <a:t> and </a:t>
            </a:r>
            <a:r>
              <a:rPr lang="en-US" dirty="0" err="1" smtClean="0"/>
              <a:t>Vsw</a:t>
            </a:r>
            <a:r>
              <a:rPr lang="en-US" dirty="0" smtClean="0"/>
              <a:t> were increased by 50%.</a:t>
            </a:r>
          </a:p>
          <a:p>
            <a:r>
              <a:rPr lang="en-US" dirty="0" smtClean="0"/>
              <a:t>The following movie compares northern PC potential, e- precipitation flux, and TEC.</a:t>
            </a:r>
          </a:p>
          <a:p>
            <a:r>
              <a:rPr lang="en-US" dirty="0" smtClean="0"/>
              <a:t>Both simulations were run with RCM on, and CTIM for the IT system.</a:t>
            </a:r>
            <a:endParaRPr lang="en-US" dirty="0"/>
          </a:p>
        </p:txBody>
      </p:sp>
    </p:spTree>
    <p:extLst>
      <p:ext uri="{BB962C8B-B14F-4D97-AF65-F5344CB8AC3E}">
        <p14:creationId xmlns:p14="http://schemas.microsoft.com/office/powerpoint/2010/main" val="14443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2000-04-06 storm parameters</a:t>
            </a:r>
            <a:endParaRPr lang="en-US" dirty="0"/>
          </a:p>
        </p:txBody>
      </p:sp>
      <p:pic>
        <p:nvPicPr>
          <p:cNvPr id="4" name="Content Placeholder 3"/>
          <p:cNvPicPr>
            <a:picLocks noGrp="1" noChangeAspect="1"/>
          </p:cNvPicPr>
          <p:nvPr>
            <p:ph idx="1"/>
          </p:nvPr>
        </p:nvPicPr>
        <p:blipFill>
          <a:blip r:embed="rId2"/>
          <a:stretch>
            <a:fillRect/>
          </a:stretch>
        </p:blipFill>
        <p:spPr>
          <a:xfrm>
            <a:off x="2919756" y="1825625"/>
            <a:ext cx="6352488" cy="4351338"/>
          </a:xfrm>
          <a:prstGeom prst="rect">
            <a:avLst/>
          </a:prstGeom>
        </p:spPr>
      </p:pic>
    </p:spTree>
    <p:extLst>
      <p:ext uri="{BB962C8B-B14F-4D97-AF65-F5344CB8AC3E}">
        <p14:creationId xmlns:p14="http://schemas.microsoft.com/office/powerpoint/2010/main" val="117349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7700"/>
          </a:xfrm>
        </p:spPr>
        <p:txBody>
          <a:bodyPr>
            <a:normAutofit fontScale="90000"/>
          </a:bodyPr>
          <a:lstStyle/>
          <a:p>
            <a:pPr algn="ctr"/>
            <a:r>
              <a:rPr lang="en-US" dirty="0" smtClean="0"/>
              <a:t>2000-04-06 </a:t>
            </a:r>
            <a:r>
              <a:rPr lang="en-US" smtClean="0"/>
              <a:t>storm simulations</a:t>
            </a:r>
            <a:endParaRPr lang="en-US" dirty="0"/>
          </a:p>
        </p:txBody>
      </p:sp>
      <p:pic>
        <p:nvPicPr>
          <p:cNvPr id="5" name="mov-io3-compare-cmee1_20000406_swnorm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21610" y="937551"/>
            <a:ext cx="9535705" cy="5730623"/>
          </a:xfrm>
        </p:spPr>
      </p:pic>
    </p:spTree>
    <p:extLst>
      <p:ext uri="{BB962C8B-B14F-4D97-AF65-F5344CB8AC3E}">
        <p14:creationId xmlns:p14="http://schemas.microsoft.com/office/powerpoint/2010/main" val="584978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0298"/>
          </a:xfrm>
        </p:spPr>
        <p:txBody>
          <a:bodyPr>
            <a:normAutofit fontScale="90000"/>
          </a:bodyPr>
          <a:lstStyle/>
          <a:p>
            <a:pPr algn="ctr"/>
            <a:r>
              <a:rPr lang="en-US" dirty="0" smtClean="0"/>
              <a:t>2000-04-06 simulations</a:t>
            </a:r>
            <a:endParaRPr lang="en-US" dirty="0"/>
          </a:p>
        </p:txBody>
      </p:sp>
      <p:sp>
        <p:nvSpPr>
          <p:cNvPr id="3" name="Content Placeholder 2"/>
          <p:cNvSpPr>
            <a:spLocks noGrp="1"/>
          </p:cNvSpPr>
          <p:nvPr>
            <p:ph idx="1"/>
          </p:nvPr>
        </p:nvSpPr>
        <p:spPr>
          <a:xfrm>
            <a:off x="838200" y="995424"/>
            <a:ext cx="10515600" cy="5181539"/>
          </a:xfrm>
        </p:spPr>
        <p:txBody>
          <a:bodyPr>
            <a:normAutofit fontScale="92500" lnSpcReduction="10000"/>
          </a:bodyPr>
          <a:lstStyle/>
          <a:p>
            <a:r>
              <a:rPr lang="en-US" dirty="0" smtClean="0"/>
              <a:t>Top row: original storm</a:t>
            </a:r>
          </a:p>
          <a:p>
            <a:r>
              <a:rPr lang="en-US" dirty="0" smtClean="0"/>
              <a:t>Bottom row: </a:t>
            </a:r>
            <a:r>
              <a:rPr lang="en-US" dirty="0" err="1" smtClean="0"/>
              <a:t>Bz</a:t>
            </a:r>
            <a:r>
              <a:rPr lang="en-US" dirty="0" smtClean="0"/>
              <a:t>/</a:t>
            </a:r>
            <a:r>
              <a:rPr lang="en-US" dirty="0" err="1" smtClean="0"/>
              <a:t>Vsw</a:t>
            </a:r>
            <a:r>
              <a:rPr lang="en-US" dirty="0" smtClean="0"/>
              <a:t> increased by 50%</a:t>
            </a:r>
          </a:p>
          <a:p>
            <a:r>
              <a:rPr lang="en-US" dirty="0" smtClean="0"/>
              <a:t>Left: potential, middle: e- precipitation, right: TEC</a:t>
            </a:r>
          </a:p>
          <a:p>
            <a:r>
              <a:rPr lang="en-US" dirty="0" smtClean="0"/>
              <a:t>Potential: stronger in the beginning, but not much different in the later phases of the storm.</a:t>
            </a:r>
          </a:p>
          <a:p>
            <a:r>
              <a:rPr lang="en-US" dirty="0" smtClean="0"/>
              <a:t>Electron precipitation:  much stronger throughout, but </a:t>
            </a:r>
            <a:r>
              <a:rPr lang="en-US" smtClean="0"/>
              <a:t>in particular </a:t>
            </a:r>
            <a:r>
              <a:rPr lang="en-US" dirty="0" smtClean="0"/>
              <a:t>in the later phases. This may explain subdued potential due to increased conductance. Precipitation also extends both to higher and lower latitudes.  It appears as though the inner magnetosphere gets more strongly loaded in the main phase and only slowly recovers.</a:t>
            </a:r>
          </a:p>
          <a:p>
            <a:r>
              <a:rPr lang="en-US" dirty="0" smtClean="0"/>
              <a:t>TEC: very mixed.  Sometimes higher with the stronger storm, but sometimes more of a negative storm effect (Tim, you may be able to say more about this).  Some indication of SAPS, but probably at lower latitude than we are showing here.</a:t>
            </a:r>
          </a:p>
        </p:txBody>
      </p:sp>
    </p:spTree>
    <p:extLst>
      <p:ext uri="{BB962C8B-B14F-4D97-AF65-F5344CB8AC3E}">
        <p14:creationId xmlns:p14="http://schemas.microsoft.com/office/powerpoint/2010/main" val="1637556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267</Words>
  <Application>Microsoft Macintosh PowerPoint</Application>
  <PresentationFormat>Widescreen</PresentationFormat>
  <Paragraphs>19</Paragraphs>
  <Slides>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Calibri</vt:lpstr>
      <vt:lpstr>Calibri Light</vt:lpstr>
      <vt:lpstr>Arial</vt:lpstr>
      <vt:lpstr>Office Theme</vt:lpstr>
      <vt:lpstr>Recent “extreme Space Weather” OpenGGCM Results</vt:lpstr>
      <vt:lpstr>A scaled-up storm</vt:lpstr>
      <vt:lpstr>2000-04-06 storm parameters</vt:lpstr>
      <vt:lpstr>2000-04-06 storm simulations</vt:lpstr>
      <vt:lpstr>2000-04-06 simulations</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“extreme Space Weather” OpenGGCM Results</dc:title>
  <dc:creator>Raeder, Joachim</dc:creator>
  <cp:lastModifiedBy>Raeder, Joachim</cp:lastModifiedBy>
  <cp:revision>5</cp:revision>
  <dcterms:created xsi:type="dcterms:W3CDTF">2019-01-13T23:11:19Z</dcterms:created>
  <dcterms:modified xsi:type="dcterms:W3CDTF">2019-01-14T01:37:12Z</dcterms:modified>
</cp:coreProperties>
</file>